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6" r:id="rId7"/>
    <p:sldId id="260" r:id="rId8"/>
    <p:sldId id="267" r:id="rId9"/>
    <p:sldId id="274" r:id="rId10"/>
    <p:sldId id="275" r:id="rId11"/>
    <p:sldId id="262" r:id="rId12"/>
    <p:sldId id="269" r:id="rId13"/>
    <p:sldId id="270" r:id="rId14"/>
    <p:sldId id="273" r:id="rId15"/>
    <p:sldId id="264" r:id="rId16"/>
    <p:sldId id="271" r:id="rId17"/>
    <p:sldId id="272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Leonardo Messina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O46002290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26/03/21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59C3638-E102-48ED-814E-EEE5B2DAA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0"/>
            <a:ext cx="8170505" cy="295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38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65E4A05E-53DB-4FF6-A58D-0F2C48A71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317" y="-2"/>
            <a:ext cx="8160137" cy="521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635B964-2314-4E34-896E-8F40BB465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3"/>
            <a:ext cx="8175658" cy="3029529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D7D5DD9-1125-4BC0-A854-BF8636C3A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5" y="3029526"/>
            <a:ext cx="2524115" cy="383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79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Sezione contenuti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7FA1EE7-F08E-4682-BFF2-85DF29C18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648" y="-2"/>
            <a:ext cx="8182102" cy="365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0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1F8DDC8-5771-4F2C-A254-F6AD94D6E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5" y="0"/>
            <a:ext cx="8140775" cy="50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78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5530BB5-042B-4DB7-B005-88A7097ED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337752"/>
            <a:ext cx="5057775" cy="95250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7A494A65-275A-465C-92BA-C325FD49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6" y="1290252"/>
            <a:ext cx="5810250" cy="286702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BFC2E2E-3736-45FD-B6CE-405A4A959F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7826" y="-6"/>
            <a:ext cx="8189321" cy="34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 web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DE918E9-EDAC-4A31-A226-F5ADB1005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1672"/>
            <a:ext cx="3419475" cy="61150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B19CB2E-D102-46B8-9560-CEDEBD662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3607" y="0"/>
            <a:ext cx="3419475" cy="60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84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 web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4537DB8-C6F4-4961-A9C4-CA498876B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6"/>
            <a:ext cx="5209081" cy="6858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5CA66F3-525E-4C8F-982A-673370C19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1654" y="-10142"/>
            <a:ext cx="2197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8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457200" lvl="1" indent="0" algn="just">
              <a:buNone/>
            </a:pPr>
            <a:r>
              <a:rPr lang="it-IT" sz="2000" dirty="0"/>
              <a:t>Il progetto si propone di fornire una piattaforma per l’amministrazione dei musei per i loro direttori, che accederanno alla propria area personale e tramite essa potranno visualizzare e modificare tutte le informazioni d’interesse che sono state presentate nel progetto del database. Inoltre, questo sito vuole anche fornire all’utente generico la possibilità di visualizzare informazioni sui vari musei e sulle diverse opere in essi presenti.</a:t>
            </a:r>
          </a:p>
          <a:p>
            <a:pPr marL="457200" lvl="1" indent="0" algn="just">
              <a:buNone/>
            </a:pPr>
            <a:endParaRPr lang="it-IT" sz="2000" dirty="0"/>
          </a:p>
          <a:p>
            <a:pPr marL="457200" lvl="1" indent="0" algn="just">
              <a:buNone/>
            </a:pPr>
            <a:r>
              <a:rPr lang="it-IT" sz="2000" dirty="0"/>
              <a:t>N.B. In fase di realizzazione è possibile che l’applicazione si discosti da questo concept iniziale</a:t>
            </a:r>
          </a:p>
          <a:p>
            <a:pPr marL="457200" lvl="1" indent="0" algn="just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che mostra la vostra pagina web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FBDAE28-E267-4606-BF51-856EDC763C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62" b="4553"/>
          <a:stretch/>
        </p:blipFill>
        <p:spPr>
          <a:xfrm>
            <a:off x="4037822" y="-6"/>
            <a:ext cx="8151126" cy="407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087AA-8D95-492E-A8B9-A69B9D36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Screenshot che mostra la vostra pagina web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CB42131-912E-4C6A-B821-45FB16005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64" r="857" b="3597"/>
          <a:stretch/>
        </p:blipFill>
        <p:spPr>
          <a:xfrm>
            <a:off x="4037826" y="0"/>
            <a:ext cx="8025543" cy="407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09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Header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EA69499-0D74-411B-ADC6-B301657546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61" r="1314" b="37912"/>
          <a:stretch/>
        </p:blipFill>
        <p:spPr>
          <a:xfrm>
            <a:off x="4023649" y="-6"/>
            <a:ext cx="8179472" cy="256078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199B57C-042B-431B-B4B1-93480ED58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84" y="2560776"/>
            <a:ext cx="3352800" cy="809625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973853A9-1C69-4D5C-BFD9-4F8A1D2636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105" y="3351963"/>
            <a:ext cx="6858074" cy="352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A221D9-B9F0-46EA-A80D-51CCA70AB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2"/>
            <a:ext cx="4867275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5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BE72F31-2037-430C-AEA5-D37F6C40E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5061489"/>
            <a:ext cx="3059420" cy="178637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039AFDA-9745-4945-9476-18C1F9891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826" y="-10142"/>
            <a:ext cx="1988517" cy="507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B2DA5E29-BE21-4D09-8E4A-2B848E957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6"/>
            <a:ext cx="5322589" cy="684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54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1CE1C47-A140-480C-AC41-95D7176B4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26" y="-10147"/>
            <a:ext cx="8151126" cy="412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9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Office PowerPoint</Application>
  <PresentationFormat>Widescreen</PresentationFormat>
  <Paragraphs>25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Layout complessivo HTML+CSS</vt:lpstr>
      <vt:lpstr>Header</vt:lpstr>
      <vt:lpstr>Header</vt:lpstr>
      <vt:lpstr>Menù navigazione</vt:lpstr>
      <vt:lpstr>Menù navigazione</vt:lpstr>
      <vt:lpstr>Sezione contenuti</vt:lpstr>
      <vt:lpstr>Sezione contenuti</vt:lpstr>
      <vt:lpstr>Sezione contenuti</vt:lpstr>
      <vt:lpstr>Sezione contenuti</vt:lpstr>
      <vt:lpstr>Sezione contenuti</vt:lpstr>
      <vt:lpstr>Sezione contenuti</vt:lpstr>
      <vt:lpstr>Footer</vt:lpstr>
      <vt:lpstr>Mobile web</vt:lpstr>
      <vt:lpstr>Mobile web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Leonardo Messina</cp:lastModifiedBy>
  <cp:revision>17</cp:revision>
  <dcterms:created xsi:type="dcterms:W3CDTF">2021-03-24T16:57:46Z</dcterms:created>
  <dcterms:modified xsi:type="dcterms:W3CDTF">2021-03-26T20:26:06Z</dcterms:modified>
</cp:coreProperties>
</file>

<file path=docProps/thumbnail.jpeg>
</file>